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93DE3A-86FA-4D77-BCC3-8E225DC84B62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F0B2A5-F4D9-4E5F-B98A-E3F5321B38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93DE3A-86FA-4D77-BCC3-8E225DC84B62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0B2A5-F4D9-4E5F-B98A-E3F5321B38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93DE3A-86FA-4D77-BCC3-8E225DC84B62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0B2A5-F4D9-4E5F-B98A-E3F5321B38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93DE3A-86FA-4D77-BCC3-8E225DC84B62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0B2A5-F4D9-4E5F-B98A-E3F5321B38C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93DE3A-86FA-4D77-BCC3-8E225DC84B62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0B2A5-F4D9-4E5F-B98A-E3F5321B38C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93DE3A-86FA-4D77-BCC3-8E225DC84B62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0B2A5-F4D9-4E5F-B98A-E3F5321B38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93DE3A-86FA-4D77-BCC3-8E225DC84B62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0B2A5-F4D9-4E5F-B98A-E3F5321B38C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93DE3A-86FA-4D77-BCC3-8E225DC84B62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0B2A5-F4D9-4E5F-B98A-E3F5321B38C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93DE3A-86FA-4D77-BCC3-8E225DC84B62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0B2A5-F4D9-4E5F-B98A-E3F5321B38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793DE3A-86FA-4D77-BCC3-8E225DC84B62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0B2A5-F4D9-4E5F-B98A-E3F5321B38C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93DE3A-86FA-4D77-BCC3-8E225DC84B62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F0B2A5-F4D9-4E5F-B98A-E3F5321B38C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793DE3A-86FA-4D77-BCC3-8E225DC84B62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F0B2A5-F4D9-4E5F-B98A-E3F5321B38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Создание игры в среде программирования </a:t>
            </a:r>
            <a:r>
              <a:rPr lang="en-US" dirty="0" smtClean="0"/>
              <a:t>Scratch</a:t>
            </a:r>
            <a:endParaRPr lang="ru-RU" dirty="0"/>
          </a:p>
        </p:txBody>
      </p:sp>
      <p:sp>
        <p:nvSpPr>
          <p:cNvPr id="7" name="AutoShape 10" descr="Уроки программирования на Scratch для детей | ProgKids - онлайн шко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Олимпиада «Scratch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195248"/>
            <a:ext cx="3528392" cy="300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7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155584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Добавление спрайта, который будет являться окончанием игры.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670700"/>
            <a:ext cx="327791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514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Изменение внешности, добавление мыслей или диалогового окна при достижении цели (касании).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996952"/>
            <a:ext cx="4032448" cy="2688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804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38378"/>
            <a:ext cx="3240103" cy="288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482" y="1738379"/>
            <a:ext cx="3480950" cy="288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3768" y="1023119"/>
            <a:ext cx="4198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«Начало» и «конец» игры: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5302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ru-RU" dirty="0" err="1" smtClean="0"/>
              <a:t>Скретч</a:t>
            </a:r>
            <a:r>
              <a:rPr lang="ru-RU" dirty="0" smtClean="0"/>
              <a:t> (англ. </a:t>
            </a:r>
            <a:r>
              <a:rPr lang="en-US" dirty="0" smtClean="0"/>
              <a:t>Scratch) – </a:t>
            </a:r>
            <a:r>
              <a:rPr lang="ru-RU" dirty="0" smtClean="0"/>
              <a:t>визуальная событийно-ориентированная среда программирования, созданная для детей и подростков. Название произошло от слова </a:t>
            </a:r>
            <a:r>
              <a:rPr lang="en-US" dirty="0" smtClean="0"/>
              <a:t>scratching – </a:t>
            </a:r>
            <a:r>
              <a:rPr lang="ru-RU" dirty="0" smtClean="0"/>
              <a:t>техники, используемой хип-хоп-</a:t>
            </a:r>
            <a:r>
              <a:rPr lang="ru-RU" dirty="0" err="1" smtClean="0"/>
              <a:t>диджеями</a:t>
            </a:r>
            <a:r>
              <a:rPr lang="ru-RU" dirty="0" smtClean="0"/>
              <a:t>, которые крутят виниловые пластинки вперед-назад руками для того, чтобы смешивать музыкальные темы.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34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847253"/>
            <a:ext cx="8229600" cy="2365723"/>
          </a:xfrm>
        </p:spPr>
        <p:txBody>
          <a:bodyPr/>
          <a:lstStyle/>
          <a:p>
            <a:pPr marL="109728" indent="0">
              <a:buNone/>
            </a:pPr>
            <a:r>
              <a:rPr lang="ru-RU" dirty="0" err="1" smtClean="0"/>
              <a:t>Скретч</a:t>
            </a:r>
            <a:r>
              <a:rPr lang="ru-RU" dirty="0" smtClean="0"/>
              <a:t> – это среда программирования, в которой программа конструируется (собирается) из готовых блоков на экране компьютера подобно тому, как собирается игрушка из кубиков в конструкторе </a:t>
            </a:r>
            <a:r>
              <a:rPr lang="ru-RU" dirty="0" err="1" smtClean="0"/>
              <a:t>Лего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AutoShape 2" descr="Конструктор Lego – самые популярные и покупаемые набор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онструктор Lego – самые популярные и покупаемые наборы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Конструктор Lego – самые популярные и покупаемые наборы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6" name="Picture 8" descr="Bricker - Конструктор LEGO 5623 Игрушка Криэйтор Большой набор кубиков  (Basic Bricks Large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284984"/>
            <a:ext cx="3286125" cy="264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63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Игра «Лабиринт».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Цель: Добраться до выхода, либо конечной точки лабиринта.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07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1731647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 smtClean="0"/>
              <a:t>Первым шагом будет создание стен самого лабиринта.</a:t>
            </a:r>
          </a:p>
          <a:p>
            <a:pPr marL="624078" indent="-514350">
              <a:buAutoNum type="arabicPeriod"/>
            </a:pPr>
            <a:r>
              <a:rPr lang="ru-RU" dirty="0" smtClean="0"/>
              <a:t>Заходим в раздел «Фоны».</a:t>
            </a:r>
          </a:p>
          <a:p>
            <a:pPr marL="624078" indent="-514350">
              <a:buAutoNum type="arabicPeriod"/>
            </a:pPr>
            <a:r>
              <a:rPr lang="ru-RU" dirty="0" smtClean="0"/>
              <a:t>Выбираем пункт «Рисовать».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Процесс создания: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284984"/>
            <a:ext cx="3579699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1720" y="4662428"/>
            <a:ext cx="2457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Пример лабиринта: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44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3243816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Вторым шагом будет добавление спрайта (персонажа), который будет проходить этот лабиринт.</a:t>
            </a:r>
          </a:p>
          <a:p>
            <a:pPr marL="624078" indent="-514350">
              <a:buAutoNum type="arabicPeriod"/>
            </a:pPr>
            <a:r>
              <a:rPr lang="ru-RU" dirty="0" smtClean="0"/>
              <a:t>Для этого нужно нажать «Добавить спрайт», либо «Выбрать новый объект из файла».</a:t>
            </a:r>
          </a:p>
          <a:p>
            <a:pPr marL="624078" indent="-514350">
              <a:buAutoNum type="arabicPeriod"/>
            </a:pPr>
            <a:r>
              <a:rPr lang="ru-RU" dirty="0" smtClean="0"/>
              <a:t>Добавляем понравившийся спрайт.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61048"/>
            <a:ext cx="309724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484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2667752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Работа со спрайтом.</a:t>
            </a:r>
          </a:p>
          <a:p>
            <a:pPr marL="109728" indent="0">
              <a:buNone/>
            </a:pPr>
            <a:r>
              <a:rPr lang="ru-RU" dirty="0" smtClean="0"/>
              <a:t>1. Уменьшение</a:t>
            </a:r>
            <a:r>
              <a:rPr lang="en-US" dirty="0" smtClean="0"/>
              <a:t>/</a:t>
            </a:r>
            <a:r>
              <a:rPr lang="ru-RU" dirty="0" smtClean="0"/>
              <a:t>увеличение размеров для игры.</a:t>
            </a:r>
          </a:p>
          <a:p>
            <a:pPr marL="624078" indent="-514350">
              <a:buAutoNum type="arabicPeriod"/>
            </a:pP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47769"/>
            <a:ext cx="4459098" cy="2723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738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6856" y="980728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2. Добавление скриптов, для движения спрайта.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46664"/>
            <a:ext cx="52006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469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1083576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3. Добавляем скрипт, который не позволит проходить сквозь стены.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708920"/>
            <a:ext cx="388587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297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</TotalTime>
  <Words>220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Создание игры в среде программирования Scratch</vt:lpstr>
      <vt:lpstr>Презентация PowerPoint</vt:lpstr>
      <vt:lpstr>Презентация PowerPoint</vt:lpstr>
      <vt:lpstr>Презентация PowerPoint</vt:lpstr>
      <vt:lpstr>Процесс создания: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игры в среде программирования Scratch</dc:title>
  <dc:creator>Разбарик</dc:creator>
  <cp:lastModifiedBy>Разбарик</cp:lastModifiedBy>
  <cp:revision>7</cp:revision>
  <dcterms:created xsi:type="dcterms:W3CDTF">2021-11-24T17:43:02Z</dcterms:created>
  <dcterms:modified xsi:type="dcterms:W3CDTF">2021-11-24T19:00:40Z</dcterms:modified>
</cp:coreProperties>
</file>